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3"/>
    <p:restoredTop sz="92951"/>
  </p:normalViewPr>
  <p:slideViewPr>
    <p:cSldViewPr>
      <p:cViewPr varScale="1">
        <p:scale>
          <a:sx n="69" d="100"/>
          <a:sy n="69" d="100"/>
        </p:scale>
        <p:origin x="18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26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571B3-4C07-4FDB-9D3D-44DED140719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E318C-261A-4520-9F77-8D69D87EA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13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99FB6-22C1-47B3-B29D-CE6553A5238B}" type="datetimeFigureOut">
              <a:rPr lang="mk-MK" smtClean="0"/>
              <a:t>07.2.2019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22915-B0FA-4E7D-BD00-ACFB53D7805D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62604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872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975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3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793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433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236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5629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2106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5857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624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026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BC5D0-1057-45A3-A9FC-DD0A0D7FF015}" type="datetimeFigureOut">
              <a:rPr lang="bg-BG" smtClean="0"/>
              <a:t>7.2.2019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D4AF5-7A34-4F94-BD32-A7E7991860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654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g-BG" sz="2400" b="1" dirty="0" smtClean="0">
                <a:solidFill>
                  <a:srgbClr val="002060"/>
                </a:solidFill>
              </a:rPr>
              <a:t>Civil</a:t>
            </a:r>
            <a:r>
              <a:rPr lang="sr-Latn-ME" sz="2400" b="1" dirty="0" smtClean="0">
                <a:solidFill>
                  <a:srgbClr val="002060"/>
                </a:solidFill>
              </a:rPr>
              <a:t>no društvo za dobro upravljanje i borbu protiv korupcije u Jugoistočnoj Evropi</a:t>
            </a:r>
            <a:r>
              <a:rPr lang="bg-BG" sz="2400" b="1" dirty="0" smtClean="0">
                <a:solidFill>
                  <a:srgbClr val="002060"/>
                </a:solidFill>
              </a:rPr>
              <a:t>: </a:t>
            </a:r>
            <a:r>
              <a:rPr lang="sr-Latn-ME" sz="2400" b="1" dirty="0" smtClean="0">
                <a:solidFill>
                  <a:srgbClr val="002060"/>
                </a:solidFill>
              </a:rPr>
              <a:t>Poziv za dodjelu malih grantova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78904"/>
          </a:xfrm>
        </p:spPr>
        <p:txBody>
          <a:bodyPr>
            <a:normAutofit fontScale="85000" lnSpcReduction="20000"/>
          </a:bodyPr>
          <a:lstStyle/>
          <a:p>
            <a:r>
              <a:rPr lang="sr-Latn-ME" sz="1800" dirty="0" smtClean="0">
                <a:solidFill>
                  <a:srgbClr val="FF0000"/>
                </a:solidFill>
              </a:rPr>
              <a:t>Rok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sr-Latn-ME" sz="1800" dirty="0" smtClean="0">
                <a:solidFill>
                  <a:srgbClr val="002060"/>
                </a:solidFill>
              </a:rPr>
              <a:t>za podnošenje kratkog pregleda projekta (Concept Note)</a:t>
            </a:r>
            <a:r>
              <a:rPr lang="en-US" sz="1800" dirty="0" smtClean="0">
                <a:solidFill>
                  <a:srgbClr val="002060"/>
                </a:solidFill>
              </a:rPr>
              <a:t>: </a:t>
            </a:r>
            <a:r>
              <a:rPr lang="sr-Latn-ME" sz="1800" dirty="0" smtClean="0">
                <a:solidFill>
                  <a:srgbClr val="FF0000"/>
                </a:solidFill>
              </a:rPr>
              <a:t>4. mart</a:t>
            </a:r>
            <a:r>
              <a:rPr lang="sr-Latn-ME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2019</a:t>
            </a:r>
            <a:r>
              <a:rPr lang="sr-Latn-ME" sz="1800" dirty="0" smtClean="0">
                <a:solidFill>
                  <a:srgbClr val="FF0000"/>
                </a:solidFill>
              </a:rPr>
              <a:t>.godine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289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35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Civilno društvo za dobro upravljanje i borbu protiv korupcije u Jugoistočnoj Evropi: Poziv za dodjelu malih grantova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 Georgiev</dc:creator>
  <cp:lastModifiedBy>Windows User</cp:lastModifiedBy>
  <cp:revision>128</cp:revision>
  <dcterms:created xsi:type="dcterms:W3CDTF">2014-02-21T13:28:17Z</dcterms:created>
  <dcterms:modified xsi:type="dcterms:W3CDTF">2019-02-07T10:20:39Z</dcterms:modified>
</cp:coreProperties>
</file>